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56" r:id="rId6"/>
    <p:sldId id="257" r:id="rId7"/>
    <p:sldId id="258" r:id="rId8"/>
    <p:sldId id="260" r:id="rId9"/>
    <p:sldId id="259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797304"/>
          </a:xfrm>
          <a:solidFill>
            <a:srgbClr val="FFCCCC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Психомоторная полоса препятствий на основе ползания  ползания для детей дошкольного возраста с задержкой психического развития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>
          <a:xfrm>
            <a:off x="500034" y="785794"/>
            <a:ext cx="8229600" cy="4525963"/>
          </a:xfrm>
          <a:prstGeom prst="rect">
            <a:avLst/>
          </a:prstGeom>
          <a:solidFill>
            <a:srgbClr val="FFCCCC"/>
          </a:solidFill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Психомоторная полоса препятствий</a:t>
            </a: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 — это специально организованный маршрут с заданиями, который сочетает физические упражнения с когнитивными задачами, развивая координацию, внимание, память и моторное планирование. В отличие от обычной полосы, здесь движения сочетаются с умственными действиями, что делает процесс не просто физической тренировкой, а комплексной развивающей средой.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4525963"/>
          </a:xfrm>
          <a:solidFill>
            <a:srgbClr val="FFCCCC"/>
          </a:solidFill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Упражнения ползания развивают: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-межполушарное взаимодействие;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пространственные представления;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зрительное восприятие;</a:t>
            </a:r>
          </a:p>
          <a:p>
            <a:pPr algn="ctr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чувство тела и его границ;</a:t>
            </a:r>
          </a:p>
          <a:p>
            <a:pPr algn="ctr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ознавательную активность и эмоциональную сферу ребенка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857232"/>
            <a:ext cx="8229600" cy="4525963"/>
          </a:xfrm>
          <a:solidFill>
            <a:srgbClr val="FFCCCC"/>
          </a:solidFill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Полоса препятствий на основе ползания включает в себя:</a:t>
            </a:r>
          </a:p>
          <a:p>
            <a:pPr marL="514350" indent="-51435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ползание под планками, прыжок через планку, ползание под планками;</a:t>
            </a:r>
          </a:p>
          <a:p>
            <a:pPr marL="514350" indent="-51435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ползание змейкой между конусов с прокатыванием мяча;</a:t>
            </a:r>
          </a:p>
          <a:p>
            <a:pPr marL="514350" indent="-51435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ползание по скамейке;</a:t>
            </a:r>
          </a:p>
          <a:p>
            <a:pPr marL="514350" indent="-51435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ползание по наклонной доске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BETA\Downloads\67b13d24-af80-4347-a07b-cb5d61537dc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143116"/>
            <a:ext cx="7000924" cy="412115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500034" y="214290"/>
            <a:ext cx="8229600" cy="1000131"/>
          </a:xfrm>
          <a:prstGeom prst="rect">
            <a:avLst/>
          </a:prstGeom>
          <a:solidFill>
            <a:srgbClr val="FFCCCC"/>
          </a:solidFill>
        </p:spPr>
        <p:txBody>
          <a:bodyPr vert="horz" lIns="91440" tIns="45720" rIns="91440" bIns="45720" rtlCol="0">
            <a:normAutofit lnSpcReduction="10000"/>
          </a:bodyPr>
          <a:lstStyle/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arenR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ползание под планками, прыжок через планку, ползание под планками;</a:t>
            </a: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CBETA\Downloads\09fc052a-a231-485c-b14b-008bda05f78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363" y="304800"/>
            <a:ext cx="8677275" cy="624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CBETA\Downloads\76ab03a2-06ec-43d9-a58b-50f848b4bee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285860"/>
            <a:ext cx="7929618" cy="5214974"/>
          </a:xfrm>
          <a:prstGeom prst="rect">
            <a:avLst/>
          </a:prstGeom>
          <a:noFill/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500034" y="214291"/>
            <a:ext cx="8229600" cy="1000132"/>
          </a:xfrm>
          <a:solidFill>
            <a:srgbClr val="FFCCCC"/>
          </a:solidFill>
        </p:spPr>
        <p:txBody>
          <a:bodyPr>
            <a:normAutofit lnSpcReduction="10000"/>
          </a:bodyPr>
          <a:lstStyle/>
          <a:p>
            <a:pPr marL="514350" indent="-51435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ползание змейкой между конусов с прокатыванием мяча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CBETA\Downloads\1226e8ec-d83e-4f1a-b0f5-42dc3767924f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00174"/>
            <a:ext cx="7786741" cy="5214974"/>
          </a:xfrm>
          <a:prstGeom prst="rect">
            <a:avLst/>
          </a:prstGeom>
          <a:noFill/>
        </p:spPr>
      </p:pic>
      <p:sp>
        <p:nvSpPr>
          <p:cNvPr id="4" name="Содержимое 2"/>
          <p:cNvSpPr txBox="1">
            <a:spLocks/>
          </p:cNvSpPr>
          <p:nvPr/>
        </p:nvSpPr>
        <p:spPr>
          <a:xfrm>
            <a:off x="500034" y="357166"/>
            <a:ext cx="8229600" cy="714379"/>
          </a:xfrm>
          <a:prstGeom prst="rect">
            <a:avLst/>
          </a:prstGeom>
          <a:solidFill>
            <a:srgbClr val="FFCCCC"/>
          </a:solidFill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3) ползание по скамейке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CBETA\Downloads\6fa7192c-3a8a-4a34-a4f1-bed91a9eba5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64834" y="1600200"/>
            <a:ext cx="6214332" cy="4525963"/>
          </a:xfrm>
          <a:prstGeom prst="rect">
            <a:avLst/>
          </a:prstGeom>
          <a:noFill/>
        </p:spPr>
      </p:pic>
      <p:sp>
        <p:nvSpPr>
          <p:cNvPr id="4" name="Содержимое 2"/>
          <p:cNvSpPr txBox="1">
            <a:spLocks/>
          </p:cNvSpPr>
          <p:nvPr/>
        </p:nvSpPr>
        <p:spPr>
          <a:xfrm>
            <a:off x="500034" y="285728"/>
            <a:ext cx="8229600" cy="1000131"/>
          </a:xfrm>
          <a:prstGeom prst="rect">
            <a:avLst/>
          </a:prstGeom>
          <a:solidFill>
            <a:srgbClr val="FFCCCC"/>
          </a:solidFill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4) ползание по наклонной доске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500034" y="1785925"/>
            <a:ext cx="8229600" cy="1785951"/>
          </a:xfrm>
          <a:solidFill>
            <a:srgbClr val="FFCCCC"/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Спасибо за внимание!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119</Words>
  <PresentationFormat>Экран (4:3)</PresentationFormat>
  <Paragraphs>19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Психомоторная полоса препятствий на основе ползания  ползания для детей дошкольного возраста с задержкой психического развития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CBETA</dc:creator>
  <cp:lastModifiedBy>CBETA</cp:lastModifiedBy>
  <cp:revision>5</cp:revision>
  <dcterms:created xsi:type="dcterms:W3CDTF">2026-08-24T13:19:11Z</dcterms:created>
  <dcterms:modified xsi:type="dcterms:W3CDTF">2026-09-02T18:28:23Z</dcterms:modified>
</cp:coreProperties>
</file>